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5" r:id="rId6"/>
    <p:sldId id="266" r:id="rId7"/>
    <p:sldId id="262" r:id="rId8"/>
    <p:sldId id="267" r:id="rId9"/>
    <p:sldId id="259" r:id="rId10"/>
    <p:sldId id="269" r:id="rId11"/>
    <p:sldId id="270" r:id="rId12"/>
    <p:sldId id="261" r:id="rId13"/>
    <p:sldId id="263" r:id="rId14"/>
    <p:sldId id="260"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9B6F713-6895-4419-AF37-7031F563C23E}" type="datetimeFigureOut">
              <a:rPr lang="fr-BE" smtClean="0"/>
              <a:t>23-11-20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FAD35B7-9E09-4A0E-8E73-8B5281D6B758}" type="slidenum">
              <a:rPr lang="fr-BE" smtClean="0"/>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9B6F713-6895-4419-AF37-7031F563C23E}" type="datetimeFigureOut">
              <a:rPr lang="fr-BE" smtClean="0"/>
              <a:t>23-11-20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9B6F713-6895-4419-AF37-7031F563C23E}" type="datetimeFigureOut">
              <a:rPr lang="fr-BE" smtClean="0"/>
              <a:t>23-11-20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9B6F713-6895-4419-AF37-7031F563C23E}" type="datetimeFigureOut">
              <a:rPr lang="fr-BE" smtClean="0"/>
              <a:t>23-11-20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9B6F713-6895-4419-AF37-7031F563C23E}" type="datetimeFigureOut">
              <a:rPr lang="fr-BE" smtClean="0"/>
              <a:t>23-11-20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FAD35B7-9E09-4A0E-8E73-8B5281D6B758}" type="slidenum">
              <a:rPr lang="fr-BE" smtClean="0"/>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9B6F713-6895-4419-AF37-7031F563C23E}" type="datetimeFigureOut">
              <a:rPr lang="fr-BE" smtClean="0"/>
              <a:t>23-11-20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9B6F713-6895-4419-AF37-7031F563C23E}" type="datetimeFigureOut">
              <a:rPr lang="fr-BE" smtClean="0"/>
              <a:t>23-11-20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FAD35B7-9E09-4A0E-8E73-8B5281D6B758}" type="slidenum">
              <a:rPr lang="fr-BE" smtClean="0"/>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B9B6F713-6895-4419-AF37-7031F563C23E}" type="datetimeFigureOut">
              <a:rPr lang="fr-BE" smtClean="0"/>
              <a:t>23-11-20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6F713-6895-4419-AF37-7031F563C23E}" type="datetimeFigureOut">
              <a:rPr lang="fr-BE" smtClean="0"/>
              <a:t>23-11-20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9B6F713-6895-4419-AF37-7031F563C23E}" type="datetimeFigureOut">
              <a:rPr lang="fr-BE" smtClean="0"/>
              <a:t>23-11-20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FAD35B7-9E09-4A0E-8E73-8B5281D6B758}" type="slidenum">
              <a:rPr lang="fr-BE" smtClean="0"/>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9B6F713-6895-4419-AF37-7031F563C23E}" type="datetimeFigureOut">
              <a:rPr lang="fr-BE" smtClean="0"/>
              <a:t>23-11-20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FAD35B7-9E09-4A0E-8E73-8B5281D6B758}"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9B6F713-6895-4419-AF37-7031F563C23E}" type="datetimeFigureOut">
              <a:rPr lang="fr-BE" smtClean="0"/>
              <a:t>23-11-20</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FAD35B7-9E09-4A0E-8E73-8B5281D6B758}"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Constantin Meunier</a:t>
            </a:r>
            <a:endParaRPr lang="fr-BE" dirty="0"/>
          </a:p>
        </p:txBody>
      </p:sp>
      <p:sp>
        <p:nvSpPr>
          <p:cNvPr id="3" name="Sous-titre 2"/>
          <p:cNvSpPr>
            <a:spLocks noGrp="1"/>
          </p:cNvSpPr>
          <p:nvPr>
            <p:ph type="subTitle" idx="1"/>
          </p:nvPr>
        </p:nvSpPr>
        <p:spPr>
          <a:xfrm>
            <a:off x="685800" y="3793232"/>
            <a:ext cx="7630616" cy="1651992"/>
          </a:xfrm>
        </p:spPr>
        <p:txBody>
          <a:bodyPr>
            <a:normAutofit/>
          </a:bodyPr>
          <a:lstStyle/>
          <a:p>
            <a:r>
              <a:rPr lang="fr-BE" sz="2000" i="1" dirty="0"/>
              <a:t>« Puis le hasard me mène dans le pays noir, le pays industriel. Je suis frappé par cette beauté tragique et farouche. Je sens en moi comme une révélation d’une œuvre de vie à créer. Une immense pitié me prend. »</a:t>
            </a:r>
          </a:p>
          <a:p>
            <a:endParaRPr lang="fr-BE" dirty="0"/>
          </a:p>
        </p:txBody>
      </p:sp>
    </p:spTree>
    <p:extLst>
      <p:ext uri="{BB962C8B-B14F-4D97-AF65-F5344CB8AC3E}">
        <p14:creationId xmlns:p14="http://schemas.microsoft.com/office/powerpoint/2010/main" val="2881531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L'enlèvement du creuset </a:t>
            </a:r>
            <a:r>
              <a:rPr lang="fr-BE" dirty="0" smtClean="0"/>
              <a:t>brisé</a:t>
            </a:r>
            <a:endParaRPr lang="fr-BE" dirty="0"/>
          </a:p>
        </p:txBody>
      </p:sp>
      <p:pic>
        <p:nvPicPr>
          <p:cNvPr id="9218" name="Picture 2" descr="Constantin Meunier : L'enlÃ¨vement du creuset bris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92641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9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i="1" dirty="0"/>
              <a:t>La Coulée à Ougrée</a:t>
            </a:r>
            <a:endParaRPr lang="fr-BE" dirty="0"/>
          </a:p>
        </p:txBody>
      </p:sp>
      <p:pic>
        <p:nvPicPr>
          <p:cNvPr id="11266" name="Picture 2" descr="https://upload.wikimedia.org/wikipedia/commons/9/9b/La_coul%C3%A9e_%C3%A0_Ougr%C3%A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5572858"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0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8104" y="1988840"/>
            <a:ext cx="3250704" cy="990600"/>
          </a:xfrm>
        </p:spPr>
        <p:txBody>
          <a:bodyPr>
            <a:normAutofit fontScale="90000"/>
          </a:bodyPr>
          <a:lstStyle/>
          <a:p>
            <a:r>
              <a:rPr lang="fr-BE" dirty="0"/>
              <a:t>L'enterrement au charbonnage / La bénédiction des cercueils</a:t>
            </a:r>
            <a:br>
              <a:rPr lang="fr-BE" dirty="0"/>
            </a:br>
            <a:endParaRPr lang="fr-BE" dirty="0"/>
          </a:p>
        </p:txBody>
      </p:sp>
      <p:pic>
        <p:nvPicPr>
          <p:cNvPr id="1026" name="Picture 2" descr="Constantin Meunier : L'enterrement au charbonnage / La bÃ©nÃ©diction des cercue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4824536" cy="591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petits voleurs de </a:t>
            </a:r>
            <a:r>
              <a:rPr lang="fr-BE" dirty="0" smtClean="0"/>
              <a:t>pommes</a:t>
            </a:r>
            <a:endParaRPr lang="fr-BE" dirty="0"/>
          </a:p>
        </p:txBody>
      </p:sp>
      <p:pic>
        <p:nvPicPr>
          <p:cNvPr id="3074" name="Picture 2" descr="Constantin Meunier : Les petits voleurs de pom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6" y="1844824"/>
            <a:ext cx="5349801"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6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Mineur à la hache</a:t>
            </a:r>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12776"/>
            <a:ext cx="4051354" cy="5320207"/>
          </a:xfrm>
          <a:prstGeom prst="rect">
            <a:avLst/>
          </a:prstGeom>
        </p:spPr>
      </p:pic>
    </p:spTree>
    <p:extLst>
      <p:ext uri="{BB962C8B-B14F-4D97-AF65-F5344CB8AC3E}">
        <p14:creationId xmlns:p14="http://schemas.microsoft.com/office/powerpoint/2010/main" val="328158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 </a:t>
            </a:r>
            <a:r>
              <a:rPr lang="fr-BE" dirty="0" smtClean="0"/>
              <a:t>grisou</a:t>
            </a:r>
            <a:endParaRPr lang="fr-BE" dirty="0"/>
          </a:p>
        </p:txBody>
      </p:sp>
      <p:pic>
        <p:nvPicPr>
          <p:cNvPr id="8194" name="Picture 2" descr="Constantin Meunier : Le gris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647576" cy="46805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nstantin Meunier : Le gris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842" y="1916832"/>
            <a:ext cx="458565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2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Aperçu biographique</a:t>
            </a:r>
            <a:endParaRPr lang="fr-BE" dirty="0"/>
          </a:p>
        </p:txBody>
      </p:sp>
      <p:sp>
        <p:nvSpPr>
          <p:cNvPr id="3" name="Rectangle 2"/>
          <p:cNvSpPr/>
          <p:nvPr/>
        </p:nvSpPr>
        <p:spPr>
          <a:xfrm>
            <a:off x="755576" y="1700808"/>
            <a:ext cx="5184576" cy="4247317"/>
          </a:xfrm>
          <a:prstGeom prst="rect">
            <a:avLst/>
          </a:prstGeom>
        </p:spPr>
        <p:txBody>
          <a:bodyPr wrap="square">
            <a:spAutoFit/>
          </a:bodyPr>
          <a:lstStyle/>
          <a:p>
            <a:r>
              <a:rPr lang="fr-BE" b="1" dirty="0"/>
              <a:t>Constantin </a:t>
            </a:r>
            <a:r>
              <a:rPr lang="fr-BE" b="1" dirty="0" smtClean="0"/>
              <a:t>Meunier</a:t>
            </a:r>
            <a:r>
              <a:rPr lang="fr-BE" dirty="0"/>
              <a:t> </a:t>
            </a:r>
            <a:r>
              <a:rPr lang="fr-BE" dirty="0" smtClean="0"/>
              <a:t>est né à Etterbeek le 12 avril </a:t>
            </a:r>
            <a:r>
              <a:rPr lang="fr-BE" dirty="0" smtClean="0"/>
              <a:t>1831 </a:t>
            </a:r>
            <a:r>
              <a:rPr lang="fr-BE" dirty="0" smtClean="0"/>
              <a:t>et décédé à Ixelles le 4 avril 1905</a:t>
            </a:r>
          </a:p>
          <a:p>
            <a:r>
              <a:rPr lang="fr-BE" dirty="0" smtClean="0"/>
              <a:t>Il </a:t>
            </a:r>
            <a:r>
              <a:rPr lang="fr-BE" dirty="0"/>
              <a:t>est </a:t>
            </a:r>
            <a:r>
              <a:rPr lang="fr-BE" dirty="0" smtClean="0"/>
              <a:t>un peintre et sculpteur réaliste belge, </a:t>
            </a:r>
            <a:r>
              <a:rPr lang="fr-BE" dirty="0"/>
              <a:t>réputé pour sa vision du monde ouvrier</a:t>
            </a:r>
            <a:r>
              <a:rPr lang="fr-BE" dirty="0" smtClean="0"/>
              <a:t>.</a:t>
            </a:r>
          </a:p>
          <a:p>
            <a:r>
              <a:rPr lang="fr-BE" dirty="0" smtClean="0"/>
              <a:t>Constantin Meunier est profondément marqué par sa visite, en compagnie de son ami l’écrivain Camille Lemonnier, du Borinage, le pays noir, bassin minier de la province de Hainaut en Belgique. Il devient militant socialiste au Parti ouvrier belge. En cette époque où la Belgique est profondément transformée par l'industrialisation sidérurgique et par l’essor des organisations syndicales, politiques et coopératives ouvrières, il s’attachera à représenter le monde du travail.</a:t>
            </a:r>
          </a:p>
          <a:p>
            <a:endParaRPr lang="fr-BE" dirty="0" smtClean="0"/>
          </a:p>
        </p:txBody>
      </p:sp>
      <p:pic>
        <p:nvPicPr>
          <p:cNvPr id="10242" name="Picture 2" descr="Constantin Meunier vers 1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56792"/>
            <a:ext cx="2476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3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Pays-Noir (1883)</a:t>
            </a:r>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458916"/>
            <a:ext cx="5328592" cy="5001818"/>
          </a:xfrm>
          <a:prstGeom prst="rect">
            <a:avLst/>
          </a:prstGeom>
        </p:spPr>
      </p:pic>
    </p:spTree>
    <p:extLst>
      <p:ext uri="{BB962C8B-B14F-4D97-AF65-F5344CB8AC3E}">
        <p14:creationId xmlns:p14="http://schemas.microsoft.com/office/powerpoint/2010/main" val="420207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Pays noir - </a:t>
            </a:r>
            <a:r>
              <a:rPr lang="fr-BE" dirty="0" smtClean="0"/>
              <a:t>Borinage</a:t>
            </a:r>
            <a:endParaRPr lang="fr-BE" dirty="0"/>
          </a:p>
        </p:txBody>
      </p:sp>
      <p:pic>
        <p:nvPicPr>
          <p:cNvPr id="4098" name="Picture 2" descr="Constantin Meunier : Pays noir - Borin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32356"/>
            <a:ext cx="6538492" cy="494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0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38200"/>
            <a:ext cx="8229600" cy="990600"/>
          </a:xfrm>
        </p:spPr>
        <p:txBody>
          <a:bodyPr>
            <a:normAutofit fontScale="90000"/>
          </a:bodyPr>
          <a:lstStyle/>
          <a:p>
            <a:r>
              <a:rPr lang="fr-BE" dirty="0"/>
              <a:t>Paysage borain / Vue industrielle du </a:t>
            </a:r>
            <a:r>
              <a:rPr lang="fr-BE" dirty="0" smtClean="0"/>
              <a:t>Borinage</a:t>
            </a:r>
            <a:endParaRPr lang="fr-BE" dirty="0"/>
          </a:p>
        </p:txBody>
      </p:sp>
      <p:pic>
        <p:nvPicPr>
          <p:cNvPr id="5122" name="Picture 2" descr="Constantin Meunier : Paysage borain / Vue industrielle du Borin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6912768" cy="460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7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Un terril au </a:t>
            </a:r>
            <a:r>
              <a:rPr lang="fr-BE" dirty="0" smtClean="0"/>
              <a:t>Borinage</a:t>
            </a:r>
            <a:endParaRPr lang="fr-BE" dirty="0"/>
          </a:p>
        </p:txBody>
      </p:sp>
      <p:pic>
        <p:nvPicPr>
          <p:cNvPr id="6146" name="Picture 2" descr="Constantin Meunier : Un terril au Borin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71142"/>
            <a:ext cx="6696744" cy="468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4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fourneaux</a:t>
            </a:r>
            <a:endParaRPr lang="fr-BE" dirty="0"/>
          </a:p>
        </p:txBody>
      </p:sp>
      <p:pic>
        <p:nvPicPr>
          <p:cNvPr id="2050" name="Picture 2" descr="Constantin Meunier : Les fourne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20539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0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Wagonnet dans la </a:t>
            </a:r>
            <a:r>
              <a:rPr lang="fr-BE" dirty="0" smtClean="0"/>
              <a:t>mine</a:t>
            </a:r>
            <a:endParaRPr lang="fr-BE" dirty="0"/>
          </a:p>
        </p:txBody>
      </p:sp>
      <p:pic>
        <p:nvPicPr>
          <p:cNvPr id="7170" name="Picture 2" descr="Constantin Meunier : Wagonnet dans la 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5976664" cy="491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8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533400"/>
            <a:ext cx="3898776" cy="990600"/>
          </a:xfrm>
        </p:spPr>
        <p:txBody>
          <a:bodyPr>
            <a:normAutofit fontScale="90000"/>
          </a:bodyPr>
          <a:lstStyle/>
          <a:p>
            <a:r>
              <a:rPr lang="fr-BE" dirty="0" smtClean="0"/>
              <a:t>Mineurs à la descente</a:t>
            </a:r>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4181105" cy="6264696"/>
          </a:xfrm>
          <a:prstGeom prst="rect">
            <a:avLst/>
          </a:prstGeom>
        </p:spPr>
      </p:pic>
    </p:spTree>
    <p:extLst>
      <p:ext uri="{BB962C8B-B14F-4D97-AF65-F5344CB8AC3E}">
        <p14:creationId xmlns:p14="http://schemas.microsoft.com/office/powerpoint/2010/main" val="3140549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67</TotalTime>
  <Words>219</Words>
  <Application>Microsoft Office PowerPoint</Application>
  <PresentationFormat>Affichage à l'écran (4:3)</PresentationFormat>
  <Paragraphs>19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Clarté</vt:lpstr>
      <vt:lpstr>Constantin Meunier</vt:lpstr>
      <vt:lpstr>Aperçu biographique</vt:lpstr>
      <vt:lpstr>Au Pays-Noir (1883)</vt:lpstr>
      <vt:lpstr>Pays noir - Borinage</vt:lpstr>
      <vt:lpstr>Paysage borain / Vue industrielle du Borinage</vt:lpstr>
      <vt:lpstr>Un terril au Borinage</vt:lpstr>
      <vt:lpstr>Les fourneaux</vt:lpstr>
      <vt:lpstr>Wagonnet dans la mine</vt:lpstr>
      <vt:lpstr>Mineurs à la descente</vt:lpstr>
      <vt:lpstr>L'enlèvement du creuset brisé</vt:lpstr>
      <vt:lpstr>La Coulée à Ougrée</vt:lpstr>
      <vt:lpstr>L'enterrement au charbonnage / La bénédiction des cercueils </vt:lpstr>
      <vt:lpstr>Les petits voleurs de pommes</vt:lpstr>
      <vt:lpstr>Mineur à la hache</vt:lpstr>
      <vt:lpstr>Le grisou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Constantin Meunier</dc:title>
  <dc:creator>wally</dc:creator>
  <cp:lastModifiedBy>wally</cp:lastModifiedBy>
  <cp:revision>12</cp:revision>
  <dcterms:created xsi:type="dcterms:W3CDTF">2018-11-18T12:24:08Z</dcterms:created>
  <dcterms:modified xsi:type="dcterms:W3CDTF">2020-11-23T08:15:48Z</dcterms:modified>
</cp:coreProperties>
</file>